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420888"/>
            <a:ext cx="8458200" cy="1222375"/>
          </a:xfrm>
        </p:spPr>
        <p:txBody>
          <a:bodyPr/>
          <a:lstStyle/>
          <a:p>
            <a:pPr algn="ctr"/>
            <a:r>
              <a:rPr lang="ru-RU" dirty="0" smtClean="0"/>
              <a:t>АКЦИЯ «ПОДЕЛИСЬ УЛЫБКОЙ»</a:t>
            </a:r>
            <a:br>
              <a:rPr lang="ru-RU" dirty="0" smtClean="0"/>
            </a:br>
            <a:r>
              <a:rPr lang="ru-RU" dirty="0" smtClean="0"/>
              <a:t>СМС дети «УЛЫБКА»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458200" cy="914400"/>
          </a:xfrm>
        </p:spPr>
        <p:txBody>
          <a:bodyPr/>
          <a:lstStyle/>
          <a:p>
            <a:pPr algn="ctr"/>
            <a:r>
              <a:rPr lang="ru-RU" dirty="0" smtClean="0"/>
              <a:t>МБОУ «СТЕПНООЗЕРСКАЯ ООШ» НУРЛАТСКОГО МУНИЦИПАЛЬНОГО РАЙОНА РТ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499992" y="4581128"/>
            <a:ext cx="3520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Руководитель группы: </a:t>
            </a:r>
            <a:r>
              <a:rPr lang="ru-RU" dirty="0" err="1" smtClean="0"/>
              <a:t>Халиуллина</a:t>
            </a:r>
            <a:endParaRPr lang="ru-RU" dirty="0" smtClean="0"/>
          </a:p>
          <a:p>
            <a:pPr algn="ctr"/>
            <a:r>
              <a:rPr lang="ru-RU" dirty="0" err="1" smtClean="0"/>
              <a:t>Рамзия</a:t>
            </a:r>
            <a:r>
              <a:rPr lang="ru-RU" dirty="0" smtClean="0"/>
              <a:t> </a:t>
            </a:r>
            <a:r>
              <a:rPr lang="ru-RU" dirty="0" err="1"/>
              <a:t>С</a:t>
            </a:r>
            <a:r>
              <a:rPr lang="ru-RU" dirty="0" err="1" smtClean="0"/>
              <a:t>амигулловна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1247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Поделись улыбкой!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9204" y="3068960"/>
            <a:ext cx="4560168" cy="34201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1581230"/>
            <a:ext cx="4748306" cy="22120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4779023"/>
            <a:ext cx="249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Подготовительный этап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092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3270" y="1484784"/>
            <a:ext cx="3048000" cy="2286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Акция «Поделись улыбкой!»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3048264" cy="228619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193" y="1519599"/>
            <a:ext cx="3048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79" y="4040057"/>
            <a:ext cx="2090781" cy="278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3902" y="4293096"/>
            <a:ext cx="3291556" cy="24686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384429"/>
            <a:ext cx="3048000" cy="2286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0414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45</TotalTime>
  <Words>30</Words>
  <Application>Microsoft Office PowerPoint</Application>
  <PresentationFormat>Экран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Трек</vt:lpstr>
      <vt:lpstr>АКЦИЯ «ПОДЕЛИСЬ УЛЫБКОЙ» СМС дети «УЛЫБКА»</vt:lpstr>
      <vt:lpstr>Поделись улыбкой!</vt:lpstr>
      <vt:lpstr>Акция «Поделись улыбкой!»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АКЦИЯ «ПОДЕЛИСЬ УЛЫБКОЙ» СМС дети «УЛЫБКА»</dc:title>
  <dc:creator>РАМЗИЯ</dc:creator>
  <cp:lastModifiedBy>РАМЗИЯ</cp:lastModifiedBy>
  <cp:revision>4</cp:revision>
  <dcterms:created xsi:type="dcterms:W3CDTF">2018-09-20T06:17:29Z</dcterms:created>
  <dcterms:modified xsi:type="dcterms:W3CDTF">2018-09-20T07:14:18Z</dcterms:modified>
</cp:coreProperties>
</file>